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5406-5E9F-46B6-B81E-912DCDF8E395}" type="datetimeFigureOut">
              <a:rPr lang="nl-NL" smtClean="0"/>
              <a:t>4-1-2012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56B9-7FC8-4D62-8486-166D1677BE8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1</a:t>
            </a:r>
            <a:endParaRPr lang="nl-NL" dirty="0"/>
          </a:p>
        </p:txBody>
      </p:sp>
      <p:pic>
        <p:nvPicPr>
          <p:cNvPr id="10" name="Afbeelding 9" descr="antalya_C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8640"/>
            <a:ext cx="4371915" cy="61206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10</a:t>
            </a:r>
            <a:endParaRPr lang="nl-NL" dirty="0"/>
          </a:p>
        </p:txBody>
      </p:sp>
      <p:pic>
        <p:nvPicPr>
          <p:cNvPr id="5" name="Afbeelding 4" descr="anchorage_ D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4536504" cy="63511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2</a:t>
            </a:r>
            <a:endParaRPr lang="nl-NL" dirty="0"/>
          </a:p>
        </p:txBody>
      </p:sp>
      <p:pic>
        <p:nvPicPr>
          <p:cNvPr id="9" name="Tijdelijke aanduiding voor inhoud 8" descr="egedisminde_ E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7" y="-1"/>
            <a:ext cx="4712395" cy="65973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3</a:t>
            </a:r>
            <a:endParaRPr lang="nl-NL" dirty="0"/>
          </a:p>
        </p:txBody>
      </p:sp>
      <p:pic>
        <p:nvPicPr>
          <p:cNvPr id="7" name="Tijdelijke aanduiding voor inhoud 6" descr="doha_ BW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33977"/>
            <a:ext cx="4392488" cy="614948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907976" y="5570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4</a:t>
            </a:r>
            <a:endParaRPr lang="nl-NL" dirty="0"/>
          </a:p>
        </p:txBody>
      </p:sp>
      <p:pic>
        <p:nvPicPr>
          <p:cNvPr id="8" name="Afbeelding 7" descr="antalaha_ A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1" y="116632"/>
            <a:ext cx="4347985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5</a:t>
            </a:r>
            <a:endParaRPr lang="nl-NL" dirty="0"/>
          </a:p>
        </p:txBody>
      </p:sp>
      <p:pic>
        <p:nvPicPr>
          <p:cNvPr id="5" name="Afbeelding 4" descr="kiew_D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45435"/>
            <a:ext cx="4608512" cy="64519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6</a:t>
            </a:r>
            <a:endParaRPr lang="nl-NL" dirty="0"/>
          </a:p>
        </p:txBody>
      </p:sp>
      <p:pic>
        <p:nvPicPr>
          <p:cNvPr id="5" name="Afbeelding 4" descr="plymouth c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88640"/>
            <a:ext cx="4464496" cy="62502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7</a:t>
            </a:r>
            <a:endParaRPr lang="nl-NL" dirty="0"/>
          </a:p>
        </p:txBody>
      </p:sp>
      <p:pic>
        <p:nvPicPr>
          <p:cNvPr id="5" name="Afbeelding 4" descr="hochiminhstadt_ A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0"/>
            <a:ext cx="4680520" cy="65527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8</a:t>
            </a:r>
            <a:endParaRPr lang="nl-NL" dirty="0"/>
          </a:p>
        </p:txBody>
      </p:sp>
      <p:pic>
        <p:nvPicPr>
          <p:cNvPr id="5" name="Afbeelding 4" descr="sthelena_ C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88640"/>
            <a:ext cx="4536504" cy="631092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576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Opdracht 9</a:t>
            </a:r>
            <a:endParaRPr lang="nl-NL" dirty="0"/>
          </a:p>
        </p:txBody>
      </p:sp>
      <p:pic>
        <p:nvPicPr>
          <p:cNvPr id="5" name="Afbeelding 4" descr="alicante_B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59" y="260648"/>
            <a:ext cx="4474783" cy="62646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matthiasdejong</dc:creator>
  <cp:lastModifiedBy>matthiasdejong</cp:lastModifiedBy>
  <cp:revision>14</cp:revision>
  <dcterms:created xsi:type="dcterms:W3CDTF">2012-01-04T11:25:24Z</dcterms:created>
  <dcterms:modified xsi:type="dcterms:W3CDTF">2012-01-04T13:12:47Z</dcterms:modified>
</cp:coreProperties>
</file>